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6ADF-2032-4641-B1C5-4D3BAFD1866A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929B-71C7-4DAF-9D23-FD21607239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592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6ADF-2032-4641-B1C5-4D3BAFD1866A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4929B-71C7-4DAF-9D23-FD21607239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892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Gas Tax Fund</a:t>
            </a:r>
            <a:endParaRPr lang="en-CA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5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Asset Management – Schedule F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Asset Management Plan</a:t>
            </a:r>
            <a:br>
              <a:rPr lang="en-US" smtClean="0"/>
            </a:br>
            <a:r>
              <a:rPr lang="en-US" smtClean="0"/>
              <a:t>Funding Availability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9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Federal Budget 2019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41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mtClean="0"/>
              <a:t>Thank you!</a:t>
            </a:r>
            <a:br>
              <a:rPr lang="en-CA" smtClean="0"/>
            </a:br>
            <a:r>
              <a:rPr lang="en-CA" smtClean="0"/>
              <a:t>Questions?</a:t>
            </a:r>
            <a:endParaRPr lang="en-CA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42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Gas Tax Fund</vt:lpstr>
      <vt:lpstr>Asset Management – Schedule F</vt:lpstr>
      <vt:lpstr>Asset Management Plan Funding Availability</vt:lpstr>
      <vt:lpstr>Federal Budget 2019</vt:lpstr>
      <vt:lpstr>Thank you! Questions?</vt:lpstr>
    </vt:vector>
  </TitlesOfParts>
  <Company>Government of Yukon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Tax Fund</dc:title>
  <dc:creator>Alex.Hill</dc:creator>
  <cp:lastModifiedBy>Alex.Hill</cp:lastModifiedBy>
  <cp:revision>1</cp:revision>
  <dcterms:created xsi:type="dcterms:W3CDTF">2019-05-03T23:53:36Z</dcterms:created>
  <dcterms:modified xsi:type="dcterms:W3CDTF">2019-05-03T23:53:36Z</dcterms:modified>
</cp:coreProperties>
</file>